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7" r:id="rId5"/>
    <p:sldId id="258" r:id="rId6"/>
    <p:sldId id="267" r:id="rId7"/>
    <p:sldId id="272" r:id="rId8"/>
    <p:sldId id="268" r:id="rId9"/>
    <p:sldId id="269" r:id="rId10"/>
    <p:sldId id="270" r:id="rId11"/>
    <p:sldId id="271" r:id="rId12"/>
    <p:sldId id="274" r:id="rId13"/>
    <p:sldId id="275" r:id="rId14"/>
    <p:sldId id="273" r:id="rId15"/>
    <p:sldId id="264" r:id="rId16"/>
  </p:sldIdLst>
  <p:sldSz cx="9144000" cy="5143500" type="screen16x9"/>
  <p:notesSz cx="6858000" cy="9144000"/>
  <p:defaultTextStyle>
    <a:defPPr>
      <a:defRPr lang="cs-CZ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31B8"/>
    <a:srgbClr val="E423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9D1007-0F6F-48DA-8D58-6E8E33070853}" v="18" dt="2020-06-15T22:03:21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7"/>
    <p:restoredTop sz="92900"/>
  </p:normalViewPr>
  <p:slideViewPr>
    <p:cSldViewPr snapToGrid="0" snapToObjects="1">
      <p:cViewPr varScale="1">
        <p:scale>
          <a:sx n="90" d="100"/>
          <a:sy n="90" d="100"/>
        </p:scale>
        <p:origin x="-70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ková Eva" userId="d7e87fda-832e-4bd7-b5f0-4fed4a7c5be1" providerId="ADAL" clId="{8C9D1007-0F6F-48DA-8D58-6E8E33070853}"/>
    <pc:docChg chg="undo redo custSel addSld delSld modSld sldOrd">
      <pc:chgData name="Barková Eva" userId="d7e87fda-832e-4bd7-b5f0-4fed4a7c5be1" providerId="ADAL" clId="{8C9D1007-0F6F-48DA-8D58-6E8E33070853}" dt="2020-06-15T22:03:44.244" v="415" actId="113"/>
      <pc:docMkLst>
        <pc:docMk/>
      </pc:docMkLst>
      <pc:sldChg chg="delSp modSp mod">
        <pc:chgData name="Barková Eva" userId="d7e87fda-832e-4bd7-b5f0-4fed4a7c5be1" providerId="ADAL" clId="{8C9D1007-0F6F-48DA-8D58-6E8E33070853}" dt="2020-06-15T21:32:26.102" v="27" actId="1076"/>
        <pc:sldMkLst>
          <pc:docMk/>
          <pc:sldMk cId="3765578700" sldId="258"/>
        </pc:sldMkLst>
        <pc:spChg chg="mod">
          <ac:chgData name="Barková Eva" userId="d7e87fda-832e-4bd7-b5f0-4fed4a7c5be1" providerId="ADAL" clId="{8C9D1007-0F6F-48DA-8D58-6E8E33070853}" dt="2020-06-15T21:32:26.102" v="27" actId="1076"/>
          <ac:spMkLst>
            <pc:docMk/>
            <pc:sldMk cId="3765578700" sldId="258"/>
            <ac:spMk id="2" creationId="{84C72486-73C6-492B-A07B-242C6616672E}"/>
          </ac:spMkLst>
        </pc:spChg>
        <pc:graphicFrameChg chg="del">
          <ac:chgData name="Barková Eva" userId="d7e87fda-832e-4bd7-b5f0-4fed4a7c5be1" providerId="ADAL" clId="{8C9D1007-0F6F-48DA-8D58-6E8E33070853}" dt="2020-06-15T21:32:06.265" v="0" actId="478"/>
          <ac:graphicFrameMkLst>
            <pc:docMk/>
            <pc:sldMk cId="3765578700" sldId="258"/>
            <ac:graphicFrameMk id="3" creationId="{43B8F0A6-EDE3-D24C-9F01-4A110C93F193}"/>
          </ac:graphicFrameMkLst>
        </pc:graphicFrameChg>
      </pc:sldChg>
      <pc:sldChg chg="modSp mod">
        <pc:chgData name="Barková Eva" userId="d7e87fda-832e-4bd7-b5f0-4fed4a7c5be1" providerId="ADAL" clId="{8C9D1007-0F6F-48DA-8D58-6E8E33070853}" dt="2020-06-15T21:42:52.898" v="134" actId="108"/>
        <pc:sldMkLst>
          <pc:docMk/>
          <pc:sldMk cId="3347385215" sldId="267"/>
        </pc:sldMkLst>
        <pc:spChg chg="mod">
          <ac:chgData name="Barková Eva" userId="d7e87fda-832e-4bd7-b5f0-4fed4a7c5be1" providerId="ADAL" clId="{8C9D1007-0F6F-48DA-8D58-6E8E33070853}" dt="2020-06-15T21:42:52.898" v="134" actId="108"/>
          <ac:spMkLst>
            <pc:docMk/>
            <pc:sldMk cId="3347385215" sldId="267"/>
            <ac:spMk id="3" creationId="{3BE66584-52E2-4DFC-AB21-530F00ADE2EE}"/>
          </ac:spMkLst>
        </pc:spChg>
      </pc:sldChg>
      <pc:sldChg chg="modSp mod">
        <pc:chgData name="Barková Eva" userId="d7e87fda-832e-4bd7-b5f0-4fed4a7c5be1" providerId="ADAL" clId="{8C9D1007-0F6F-48DA-8D58-6E8E33070853}" dt="2020-06-15T21:43:10.400" v="138" actId="27636"/>
        <pc:sldMkLst>
          <pc:docMk/>
          <pc:sldMk cId="1318823862" sldId="268"/>
        </pc:sldMkLst>
        <pc:spChg chg="mod">
          <ac:chgData name="Barková Eva" userId="d7e87fda-832e-4bd7-b5f0-4fed4a7c5be1" providerId="ADAL" clId="{8C9D1007-0F6F-48DA-8D58-6E8E33070853}" dt="2020-06-15T21:43:10.400" v="138" actId="27636"/>
          <ac:spMkLst>
            <pc:docMk/>
            <pc:sldMk cId="1318823862" sldId="268"/>
            <ac:spMk id="3" creationId="{FF337729-B540-4433-9213-553E90FB2E53}"/>
          </ac:spMkLst>
        </pc:spChg>
      </pc:sldChg>
      <pc:sldChg chg="modSp mod">
        <pc:chgData name="Barková Eva" userId="d7e87fda-832e-4bd7-b5f0-4fed4a7c5be1" providerId="ADAL" clId="{8C9D1007-0F6F-48DA-8D58-6E8E33070853}" dt="2020-06-15T21:46:50.092" v="198" actId="113"/>
        <pc:sldMkLst>
          <pc:docMk/>
          <pc:sldMk cId="4265659497" sldId="269"/>
        </pc:sldMkLst>
        <pc:spChg chg="mod">
          <ac:chgData name="Barková Eva" userId="d7e87fda-832e-4bd7-b5f0-4fed4a7c5be1" providerId="ADAL" clId="{8C9D1007-0F6F-48DA-8D58-6E8E33070853}" dt="2020-06-15T21:46:50.092" v="198" actId="113"/>
          <ac:spMkLst>
            <pc:docMk/>
            <pc:sldMk cId="4265659497" sldId="269"/>
            <ac:spMk id="2" creationId="{79902FE5-80A2-49E3-8E01-195074A2E125}"/>
          </ac:spMkLst>
        </pc:spChg>
        <pc:spChg chg="mod">
          <ac:chgData name="Barková Eva" userId="d7e87fda-832e-4bd7-b5f0-4fed4a7c5be1" providerId="ADAL" clId="{8C9D1007-0F6F-48DA-8D58-6E8E33070853}" dt="2020-06-15T21:44:40.898" v="179" actId="20577"/>
          <ac:spMkLst>
            <pc:docMk/>
            <pc:sldMk cId="4265659497" sldId="269"/>
            <ac:spMk id="3" creationId="{C06B7F6C-12CA-4FED-9C82-E9C746D35F90}"/>
          </ac:spMkLst>
        </pc:spChg>
      </pc:sldChg>
      <pc:sldChg chg="modSp mod">
        <pc:chgData name="Barková Eva" userId="d7e87fda-832e-4bd7-b5f0-4fed4a7c5be1" providerId="ADAL" clId="{8C9D1007-0F6F-48DA-8D58-6E8E33070853}" dt="2020-06-15T21:47:32.643" v="214" actId="113"/>
        <pc:sldMkLst>
          <pc:docMk/>
          <pc:sldMk cId="3401875313" sldId="270"/>
        </pc:sldMkLst>
        <pc:spChg chg="mod">
          <ac:chgData name="Barková Eva" userId="d7e87fda-832e-4bd7-b5f0-4fed4a7c5be1" providerId="ADAL" clId="{8C9D1007-0F6F-48DA-8D58-6E8E33070853}" dt="2020-06-15T21:47:32.643" v="214" actId="113"/>
          <ac:spMkLst>
            <pc:docMk/>
            <pc:sldMk cId="3401875313" sldId="270"/>
            <ac:spMk id="2" creationId="{90C872A7-9D08-47B4-A677-094D22107823}"/>
          </ac:spMkLst>
        </pc:spChg>
        <pc:spChg chg="mod">
          <ac:chgData name="Barková Eva" userId="d7e87fda-832e-4bd7-b5f0-4fed4a7c5be1" providerId="ADAL" clId="{8C9D1007-0F6F-48DA-8D58-6E8E33070853}" dt="2020-06-15T21:45:15.010" v="183" actId="27636"/>
          <ac:spMkLst>
            <pc:docMk/>
            <pc:sldMk cId="3401875313" sldId="270"/>
            <ac:spMk id="3" creationId="{0E055275-99E4-4F52-97A3-F40F443D0056}"/>
          </ac:spMkLst>
        </pc:spChg>
      </pc:sldChg>
      <pc:sldChg chg="addSp modSp mod">
        <pc:chgData name="Barková Eva" userId="d7e87fda-832e-4bd7-b5f0-4fed4a7c5be1" providerId="ADAL" clId="{8C9D1007-0F6F-48DA-8D58-6E8E33070853}" dt="2020-06-15T22:03:44.244" v="415" actId="113"/>
        <pc:sldMkLst>
          <pc:docMk/>
          <pc:sldMk cId="3912471910" sldId="271"/>
        </pc:sldMkLst>
        <pc:spChg chg="mod">
          <ac:chgData name="Barková Eva" userId="d7e87fda-832e-4bd7-b5f0-4fed4a7c5be1" providerId="ADAL" clId="{8C9D1007-0F6F-48DA-8D58-6E8E33070853}" dt="2020-06-15T22:03:44.244" v="415" actId="113"/>
          <ac:spMkLst>
            <pc:docMk/>
            <pc:sldMk cId="3912471910" sldId="271"/>
            <ac:spMk id="2" creationId="{0E96D0F4-8D54-4A01-ADE9-1936AB8FF7AF}"/>
          </ac:spMkLst>
        </pc:spChg>
        <pc:spChg chg="mod">
          <ac:chgData name="Barková Eva" userId="d7e87fda-832e-4bd7-b5f0-4fed4a7c5be1" providerId="ADAL" clId="{8C9D1007-0F6F-48DA-8D58-6E8E33070853}" dt="2020-06-15T21:47:51.045" v="220" actId="20577"/>
          <ac:spMkLst>
            <pc:docMk/>
            <pc:sldMk cId="3912471910" sldId="271"/>
            <ac:spMk id="3" creationId="{5F788C40-C33F-47A1-A941-51E934D91C93}"/>
          </ac:spMkLst>
        </pc:spChg>
        <pc:picChg chg="add mod">
          <ac:chgData name="Barková Eva" userId="d7e87fda-832e-4bd7-b5f0-4fed4a7c5be1" providerId="ADAL" clId="{8C9D1007-0F6F-48DA-8D58-6E8E33070853}" dt="2020-06-15T22:03:36.646" v="414" actId="14100"/>
          <ac:picMkLst>
            <pc:docMk/>
            <pc:sldMk cId="3912471910" sldId="271"/>
            <ac:picMk id="4" creationId="{65255D78-5B72-4963-9ECE-D234E9E9B6F5}"/>
          </ac:picMkLst>
        </pc:picChg>
      </pc:sldChg>
      <pc:sldChg chg="modSp mod ord">
        <pc:chgData name="Barková Eva" userId="d7e87fda-832e-4bd7-b5f0-4fed4a7c5be1" providerId="ADAL" clId="{8C9D1007-0F6F-48DA-8D58-6E8E33070853}" dt="2020-06-15T21:42:31.393" v="133" actId="20577"/>
        <pc:sldMkLst>
          <pc:docMk/>
          <pc:sldMk cId="1853009692" sldId="272"/>
        </pc:sldMkLst>
        <pc:spChg chg="mod">
          <ac:chgData name="Barková Eva" userId="d7e87fda-832e-4bd7-b5f0-4fed4a7c5be1" providerId="ADAL" clId="{8C9D1007-0F6F-48DA-8D58-6E8E33070853}" dt="2020-06-15T21:38:45.516" v="63" actId="1076"/>
          <ac:spMkLst>
            <pc:docMk/>
            <pc:sldMk cId="1853009692" sldId="272"/>
            <ac:spMk id="2" creationId="{EA74C0F2-B5BB-444F-BF11-610088B8E47B}"/>
          </ac:spMkLst>
        </pc:spChg>
        <pc:spChg chg="mod">
          <ac:chgData name="Barková Eva" userId="d7e87fda-832e-4bd7-b5f0-4fed4a7c5be1" providerId="ADAL" clId="{8C9D1007-0F6F-48DA-8D58-6E8E33070853}" dt="2020-06-15T21:42:31.393" v="133" actId="20577"/>
          <ac:spMkLst>
            <pc:docMk/>
            <pc:sldMk cId="1853009692" sldId="272"/>
            <ac:spMk id="3" creationId="{904A26E4-1385-427C-AB00-085DF9CDF0AB}"/>
          </ac:spMkLst>
        </pc:spChg>
      </pc:sldChg>
      <pc:sldChg chg="ord">
        <pc:chgData name="Barková Eva" userId="d7e87fda-832e-4bd7-b5f0-4fed4a7c5be1" providerId="ADAL" clId="{8C9D1007-0F6F-48DA-8D58-6E8E33070853}" dt="2020-06-15T22:01:59.632" v="409"/>
        <pc:sldMkLst>
          <pc:docMk/>
          <pc:sldMk cId="3460715069" sldId="273"/>
        </pc:sldMkLst>
      </pc:sldChg>
      <pc:sldChg chg="modSp mod">
        <pc:chgData name="Barková Eva" userId="d7e87fda-832e-4bd7-b5f0-4fed4a7c5be1" providerId="ADAL" clId="{8C9D1007-0F6F-48DA-8D58-6E8E33070853}" dt="2020-06-15T21:58:18.962" v="335" actId="20577"/>
        <pc:sldMkLst>
          <pc:docMk/>
          <pc:sldMk cId="1820882001" sldId="274"/>
        </pc:sldMkLst>
        <pc:spChg chg="mod">
          <ac:chgData name="Barková Eva" userId="d7e87fda-832e-4bd7-b5f0-4fed4a7c5be1" providerId="ADAL" clId="{8C9D1007-0F6F-48DA-8D58-6E8E33070853}" dt="2020-06-15T21:58:18.962" v="335" actId="20577"/>
          <ac:spMkLst>
            <pc:docMk/>
            <pc:sldMk cId="1820882001" sldId="274"/>
            <ac:spMk id="2" creationId="{D66F77A3-E5A0-4D07-9795-EA41BFAF67A7}"/>
          </ac:spMkLst>
        </pc:spChg>
        <pc:spChg chg="mod">
          <ac:chgData name="Barková Eva" userId="d7e87fda-832e-4bd7-b5f0-4fed4a7c5be1" providerId="ADAL" clId="{8C9D1007-0F6F-48DA-8D58-6E8E33070853}" dt="2020-06-15T21:58:13.812" v="320" actId="207"/>
          <ac:spMkLst>
            <pc:docMk/>
            <pc:sldMk cId="1820882001" sldId="274"/>
            <ac:spMk id="3" creationId="{A4BD1480-B941-41CD-A344-1F5518595CCF}"/>
          </ac:spMkLst>
        </pc:spChg>
      </pc:sldChg>
      <pc:sldChg chg="add del setBg">
        <pc:chgData name="Barková Eva" userId="d7e87fda-832e-4bd7-b5f0-4fed4a7c5be1" providerId="ADAL" clId="{8C9D1007-0F6F-48DA-8D58-6E8E33070853}" dt="2020-06-15T21:58:37.602" v="339" actId="47"/>
        <pc:sldMkLst>
          <pc:docMk/>
          <pc:sldMk cId="1327080909" sldId="275"/>
        </pc:sldMkLst>
      </pc:sldChg>
      <pc:sldChg chg="addSp delSp modSp add mod">
        <pc:chgData name="Barková Eva" userId="d7e87fda-832e-4bd7-b5f0-4fed4a7c5be1" providerId="ADAL" clId="{8C9D1007-0F6F-48DA-8D58-6E8E33070853}" dt="2020-06-15T22:01:53.618" v="407" actId="1076"/>
        <pc:sldMkLst>
          <pc:docMk/>
          <pc:sldMk cId="3250730716" sldId="275"/>
        </pc:sldMkLst>
        <pc:spChg chg="mod">
          <ac:chgData name="Barková Eva" userId="d7e87fda-832e-4bd7-b5f0-4fed4a7c5be1" providerId="ADAL" clId="{8C9D1007-0F6F-48DA-8D58-6E8E33070853}" dt="2020-06-15T21:59:25.742" v="399" actId="20577"/>
          <ac:spMkLst>
            <pc:docMk/>
            <pc:sldMk cId="3250730716" sldId="275"/>
            <ac:spMk id="2" creationId="{4D48D823-860F-4E7F-9007-9486DD15FF65}"/>
          </ac:spMkLst>
        </pc:spChg>
        <pc:spChg chg="del mod">
          <ac:chgData name="Barková Eva" userId="d7e87fda-832e-4bd7-b5f0-4fed4a7c5be1" providerId="ADAL" clId="{8C9D1007-0F6F-48DA-8D58-6E8E33070853}" dt="2020-06-15T21:59:18.966" v="391" actId="478"/>
          <ac:spMkLst>
            <pc:docMk/>
            <pc:sldMk cId="3250730716" sldId="275"/>
            <ac:spMk id="3" creationId="{9508A994-0634-40FB-B62B-B2C75864FF27}"/>
          </ac:spMkLst>
        </pc:spChg>
        <pc:picChg chg="add del">
          <ac:chgData name="Barková Eva" userId="d7e87fda-832e-4bd7-b5f0-4fed4a7c5be1" providerId="ADAL" clId="{8C9D1007-0F6F-48DA-8D58-6E8E33070853}" dt="2020-06-15T22:00:06.005" v="401" actId="478"/>
          <ac:picMkLst>
            <pc:docMk/>
            <pc:sldMk cId="3250730716" sldId="275"/>
            <ac:picMk id="4" creationId="{8A7BFD2F-8F72-4DB7-A126-E2FE2534A3EF}"/>
          </ac:picMkLst>
        </pc:picChg>
        <pc:picChg chg="add mod">
          <ac:chgData name="Barková Eva" userId="d7e87fda-832e-4bd7-b5f0-4fed4a7c5be1" providerId="ADAL" clId="{8C9D1007-0F6F-48DA-8D58-6E8E33070853}" dt="2020-06-15T22:01:53.618" v="407" actId="1076"/>
          <ac:picMkLst>
            <pc:docMk/>
            <pc:sldMk cId="3250730716" sldId="275"/>
            <ac:picMk id="5" creationId="{BE56CE42-6486-4910-B47E-3174031AE29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B4E47-64AA-B842-B101-E0708D28CDE1}" type="datetimeFigureOut">
              <a:rPr lang="cs-CZ" smtClean="0"/>
              <a:pPr/>
              <a:t>16. 6. 2020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0B474-A030-2E40-8DD5-9548FB4F05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8344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65F11B7-9B02-B34E-88B0-04795F868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368DE8C0-381F-924D-B05B-7FDF102AF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17F6AD0D-568C-BD40-9621-92DE023A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pPr/>
              <a:t>16. 6. 2020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71510EC-F325-E84A-92FA-CEB92212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0E5B92C-F33C-4247-A342-6246D8BA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743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04C90B9-3672-5548-838C-71FF842B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A8587CCB-62CD-834E-8F3D-3011E3374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1B3188C6-2636-684C-AE07-CA393422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pPr/>
              <a:t>16. 6. 2020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79858DC2-71EF-A349-810A-822E1BFF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E302DCE5-B5DA-1A40-A33B-994C762F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3729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C5D745BF-1758-AF4B-900E-754247777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E37D6F81-F901-904D-96CF-C88C27623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94D09663-10A8-AA47-8CCB-203ECBAD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pPr/>
              <a:t>16. 6. 2020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D727A3D-DFBF-854B-B2B7-7B0904D6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97D32D8A-1BF7-1F4A-AE5B-87720C74B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6387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FD3B7B4-27B1-0B47-AF83-8465A12A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67BF278-145D-DF41-BFE6-F5E9DF6B7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437D1DF9-7F5D-254E-8F9C-FDDD4D067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pPr/>
              <a:t>16. 6. 2020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1E2556FC-0A7A-CF42-9EBB-E165F0AE0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FE6795F6-476D-2040-9D84-D0B9AF68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9315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C08ADE8-1B78-6245-8086-A085E94D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4433A374-0C4E-C349-9F3E-EDB68B793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65D2B062-81EB-A748-AE10-3D974D21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pPr/>
              <a:t>16. 6. 2020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338E8DF5-F049-D243-8643-8D4B3F3C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3411E17D-5375-E940-81C4-6F1170B5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2059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EBFE6D7-DED3-9F4E-A727-91CFFAE2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CC70C57-C4FA-3342-99A4-7E75CD9A2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CE7BE7F3-2553-3A48-9DC5-47797A4A7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9A9B532A-47DC-5547-A784-1C59E299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pPr/>
              <a:t>16. 6. 2020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5652F2D0-4FC3-A04B-B11B-8AED4A14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17B2FF07-8694-584F-913C-90A243562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6734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9F3BDA9-24E3-8D4E-90DD-EDBFA492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CEA0016F-57D4-3645-81C7-F8BAC946C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868A770D-C353-7849-9465-59A9CE544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8FC7B4A1-7E77-5941-B79D-EA0B9E4F4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ECC45E5B-B8DF-7743-AFF4-C032A7B448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3E049B95-7104-4044-9944-4D1346C5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pPr/>
              <a:t>16. 6. 2020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3A657C5F-5BCB-4949-9468-2781B205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718F8530-4BCD-9540-BB42-592BFCA7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5181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80E1C6B-5A64-F844-A484-AB0A24D0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C7CAC351-F23F-884E-9713-03AD8ADD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pPr/>
              <a:t>16. 6. 2020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93E7FC85-9E6C-6243-B942-6A30B366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00481D49-26FE-0F40-A43D-BBEBE2B4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9005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8E1B9FA0-336B-1442-A645-4699375A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pPr/>
              <a:t>16. 6. 2020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52761F6F-8B82-324A-A2F3-E53C481DD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B090638-1747-2D4A-885F-22E5BE10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2944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CB4DBF0-AE19-8543-ADA8-EC2978F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05D4216-45E1-9644-981C-326E78491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4C509DBC-3843-A84E-83EC-C2ACAC626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82D3CA67-B970-A04F-A916-C55EB3FA1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pPr/>
              <a:t>16. 6. 2020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E3F585AB-7A1C-2A4B-8513-BE6517F4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6430E7CA-E157-8948-8A7D-7AE670CF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0605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E97CE5B-D0DF-1740-9D9B-6862B232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3BA43767-ACFB-3840-9D14-52368F611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E7F6464D-411B-554F-8EC8-C7730D082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A879433D-D46F-5E40-8372-3F4C27679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pPr/>
              <a:t>16. 6. 2020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B70E1743-AF5D-B247-9D30-09A5227F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AA300C1F-928F-EE4A-A496-74DA01FA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4635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FB6E61B2-C419-C44C-BD58-E4A2B88A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9130C549-AC6F-214F-9942-946F438B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AEF1E7FC-620D-6F46-8558-18D8A6D85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6B4C-CDCC-BB47-8E5A-8FCDE3875FFC}" type="datetimeFigureOut">
              <a:rPr lang="cs-CZ" smtClean="0"/>
              <a:pPr/>
              <a:t>16. 6. 2020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3DCB5D89-42DD-624C-AC2B-DEB50359A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3CB03EBA-E9C7-7644-B777-03B0EEAE2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E0F53-BA85-6E45-A9C5-5E0A9D6E7A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0365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-130629" y="-95449"/>
            <a:ext cx="9405257" cy="547007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431B8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A4021D3-5020-594A-A925-09C3431E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80054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dirty="0">
                <a:solidFill>
                  <a:srgbClr val="0431B8"/>
                </a:solidFill>
                <a:latin typeface="Poppins SemiBold" pitchFamily="2" charset="-18"/>
                <a:cs typeface="Poppins SemiBold" pitchFamily="2" charset="-18"/>
              </a:rPr>
              <a:t>Seminář k výzvě COVID-SPORT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4E1096C9-87AB-3D4E-B8D1-2FACCAC90304}"/>
              </a:ext>
            </a:extLst>
          </p:cNvPr>
          <p:cNvSpPr txBox="1"/>
          <p:nvPr/>
        </p:nvSpPr>
        <p:spPr>
          <a:xfrm>
            <a:off x="3573625" y="2246461"/>
            <a:ext cx="178542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 pitchFamily="2" charset="-18"/>
                <a:cs typeface="Poppins SemiBold" pitchFamily="2" charset="-18"/>
              </a:rPr>
              <a:t>Úterý, 16. června 2020</a:t>
            </a:r>
          </a:p>
        </p:txBody>
      </p:sp>
      <p:pic>
        <p:nvPicPr>
          <p:cNvPr id="1027" name="Picture 3" descr="C:\Users\PC\Dropbox\Work\AG\Identity\Prezentace\Uvodka\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7803" y="3651786"/>
            <a:ext cx="2215082" cy="79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8F9516A5-2628-412C-A92A-71AFF6822FED}"/>
              </a:ext>
            </a:extLst>
          </p:cNvPr>
          <p:cNvSpPr txBox="1"/>
          <p:nvPr/>
        </p:nvSpPr>
        <p:spPr>
          <a:xfrm>
            <a:off x="455882" y="4169356"/>
            <a:ext cx="1378519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 pitchFamily="2" charset="-18"/>
                <a:cs typeface="Poppins SemiBold" pitchFamily="2" charset="-18"/>
              </a:rPr>
              <a:t>Mgr. Ivo Lukš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 pitchFamily="2" charset="-18"/>
                <a:cs typeface="Poppins SemiBold" pitchFamily="2" charset="-18"/>
              </a:rPr>
              <a:t>Mgr. Eva Barková</a:t>
            </a:r>
          </a:p>
        </p:txBody>
      </p:sp>
    </p:spTree>
    <p:extLst>
      <p:ext uri="{BB962C8B-B14F-4D97-AF65-F5344CB8AC3E}">
        <p14:creationId xmlns:p14="http://schemas.microsoft.com/office/powerpoint/2010/main" xmlns="" val="15801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D48D823-860F-4E7F-9007-9486DD15F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834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cs-CZ" dirty="0"/>
              <a:t>Žádost na stránkách NSA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							www.covidsport.cz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BE56CE42-6486-4910-B47E-3174031AE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00" y="1527061"/>
            <a:ext cx="7312165" cy="345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0730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D48D823-860F-4E7F-9007-9486DD15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Přílohy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508A994-0634-40FB-B62B-B2C75864F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Oblast podpory A, B, C</a:t>
            </a:r>
          </a:p>
          <a:p>
            <a:pPr lvl="1" algn="just"/>
            <a:r>
              <a:rPr lang="cs-CZ" dirty="0"/>
              <a:t>plná moc</a:t>
            </a:r>
          </a:p>
          <a:p>
            <a:pPr lvl="1" algn="just"/>
            <a:r>
              <a:rPr lang="cs-CZ" dirty="0"/>
              <a:t>potvrzení o vedení účtu nebo smlouva o zřízení účtu nebo výpis z účtu</a:t>
            </a:r>
          </a:p>
          <a:p>
            <a:pPr lvl="1" algn="just"/>
            <a:r>
              <a:rPr lang="cs-CZ" dirty="0"/>
              <a:t>Identifikace vlastnické struktury</a:t>
            </a:r>
          </a:p>
          <a:p>
            <a:pPr algn="just"/>
            <a:r>
              <a:rPr lang="cs-CZ" dirty="0"/>
              <a:t>Oblast podpory A</a:t>
            </a:r>
          </a:p>
          <a:p>
            <a:pPr lvl="1" algn="just"/>
            <a:r>
              <a:rPr lang="cs-CZ" dirty="0"/>
              <a:t>doklad prokazující právní titul k provozu sportovního zařízení (v případě nájmu, výpůjčky, pachtu či jiného obdobného právního titulu),</a:t>
            </a:r>
          </a:p>
          <a:p>
            <a:pPr algn="just"/>
            <a:r>
              <a:rPr lang="cs-CZ" dirty="0"/>
              <a:t>Oblast podpory B</a:t>
            </a:r>
          </a:p>
          <a:p>
            <a:pPr lvl="1" algn="just"/>
            <a:r>
              <a:rPr lang="cs-CZ" dirty="0"/>
              <a:t>doklad o plánovaném konání a zrušení, odložení či omezení akce,</a:t>
            </a:r>
          </a:p>
          <a:p>
            <a:pPr algn="just"/>
            <a:r>
              <a:rPr lang="cs-CZ" dirty="0"/>
              <a:t>Oblast podpory C</a:t>
            </a:r>
          </a:p>
          <a:p>
            <a:pPr lvl="1" algn="just"/>
            <a:r>
              <a:rPr lang="cs-CZ" dirty="0"/>
              <a:t>doklad prokazující právní titul k užívání daného sportovního zařízení (např. nájemní smlouva, podnájemní smlouva, aj.)</a:t>
            </a:r>
          </a:p>
          <a:p>
            <a:pPr lvl="1" algn="just"/>
            <a:r>
              <a:rPr lang="cs-CZ" dirty="0"/>
              <a:t>doklad o slevě z ceny nájemného v případě, že se nejedná o sportovní zařízení v majetku státu</a:t>
            </a:r>
          </a:p>
          <a:p>
            <a:pPr lvl="1" algn="just"/>
            <a:r>
              <a:rPr lang="cs-CZ" dirty="0"/>
              <a:t>doklad o úhradě nájemného.</a:t>
            </a:r>
          </a:p>
        </p:txBody>
      </p:sp>
    </p:spTree>
    <p:extLst>
      <p:ext uri="{BB962C8B-B14F-4D97-AF65-F5344CB8AC3E}">
        <p14:creationId xmlns:p14="http://schemas.microsoft.com/office/powerpoint/2010/main" xmlns="" val="346071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C\Dropbox\Work\AG\Identity\Prezentace\Uvodka\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005" y="3428589"/>
            <a:ext cx="1808532" cy="6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="" xmlns:a16="http://schemas.microsoft.com/office/drawing/2014/main" id="{859EF046-21E6-8543-BB47-4A9C3F1CB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27" y="1281786"/>
            <a:ext cx="8571621" cy="1728953"/>
          </a:xfrm>
        </p:spPr>
        <p:txBody>
          <a:bodyPr>
            <a:norm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Poppins SemiBold" pitchFamily="2" charset="-18"/>
                <a:cs typeface="Poppins SemiBold" pitchFamily="2" charset="-18"/>
              </a:rPr>
              <a:t>Děkujeme</a:t>
            </a:r>
            <a:br>
              <a:rPr lang="cs-CZ" sz="5000" dirty="0">
                <a:solidFill>
                  <a:schemeClr val="bg1"/>
                </a:solidFill>
                <a:latin typeface="Poppins SemiBold" pitchFamily="2" charset="-18"/>
                <a:cs typeface="Poppins SemiBold" pitchFamily="2" charset="-18"/>
              </a:rPr>
            </a:br>
            <a:r>
              <a:rPr lang="cs-CZ" sz="5000" dirty="0">
                <a:solidFill>
                  <a:schemeClr val="bg1"/>
                </a:solidFill>
                <a:latin typeface="Poppins SemiBold" pitchFamily="2" charset="-18"/>
                <a:cs typeface="Poppins SemiBold" pitchFamily="2" charset="-18"/>
              </a:rPr>
              <a:t>za pozornost.</a:t>
            </a:r>
          </a:p>
        </p:txBody>
      </p:sp>
    </p:spTree>
    <p:extLst>
      <p:ext uri="{BB962C8B-B14F-4D97-AF65-F5344CB8AC3E}">
        <p14:creationId xmlns:p14="http://schemas.microsoft.com/office/powerpoint/2010/main" xmlns="" val="362968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="" xmlns:a16="http://schemas.microsoft.com/office/drawing/2014/main" id="{9BD30ECC-36ED-4AC3-A64D-7DEA73741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Výzvy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="" xmlns:a16="http://schemas.microsoft.com/office/drawing/2014/main" id="{84C72486-73C6-492B-A07B-242C66166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891" y="2166937"/>
            <a:ext cx="7886700" cy="2819420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Zmírnění negativních dopadů celosvětové pandemie COVID-19 na činnost sportovních organizací, které byly zasaženy důsledky vyhlášení nouzového stavu na území ČR a vydání mimořádných opatření.</a:t>
            </a:r>
          </a:p>
        </p:txBody>
      </p:sp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="" xmlns:a16="http://schemas.microsoft.com/office/drawing/2014/main" id="{AE73ADA0-539B-45CE-81CC-AB4688D3C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097" y="172641"/>
            <a:ext cx="980915" cy="9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5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D9FE0B1-6E2D-4874-AA11-9398FCC2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Termíny a způsob vyhlášení výzvy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BE66584-52E2-4DFC-AB21-530F00ADE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Alokace: 1 000 000 000,- Kč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Datum vyhlášení výzvy: 15.6.2020</a:t>
            </a:r>
          </a:p>
          <a:p>
            <a:r>
              <a:rPr lang="cs-CZ" dirty="0"/>
              <a:t>Datum a čas zahájení příjmu žádostí: 15.6.2020 od 13:00</a:t>
            </a:r>
          </a:p>
          <a:p>
            <a:r>
              <a:rPr lang="cs-CZ" dirty="0"/>
              <a:t>Datum a čas ukončení příjmu žádostí: 31.8.2020 do 23:59</a:t>
            </a:r>
          </a:p>
          <a:p>
            <a:endParaRPr lang="cs-CZ" dirty="0"/>
          </a:p>
          <a:p>
            <a:r>
              <a:rPr lang="cs-CZ" dirty="0"/>
              <a:t>Průběžná výzva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47385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A74C0F2-B5BB-444F-BF11-610088B8E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28" y="149857"/>
            <a:ext cx="7886700" cy="994172"/>
          </a:xfrm>
        </p:spPr>
        <p:txBody>
          <a:bodyPr/>
          <a:lstStyle/>
          <a:p>
            <a:r>
              <a:rPr lang="cs-CZ" dirty="0"/>
              <a:t>Oprávněný žadatel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04A26E4-1385-427C-AB00-085DF9CDF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82844"/>
            <a:ext cx="8034904" cy="40606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b="1" dirty="0"/>
              <a:t>Sportovní organizace </a:t>
            </a:r>
            <a:r>
              <a:rPr lang="cs-CZ" dirty="0"/>
              <a:t>ve smyslu§ 2 odst. 2 zákona o podpoře sportu,</a:t>
            </a:r>
          </a:p>
          <a:p>
            <a:pPr marL="342900" lvl="1" indent="0" algn="just">
              <a:buNone/>
            </a:pPr>
            <a:endParaRPr lang="cs-CZ" dirty="0"/>
          </a:p>
          <a:p>
            <a:pPr lvl="1" algn="just">
              <a:buFontTx/>
              <a:buChar char="-"/>
            </a:pPr>
            <a:r>
              <a:rPr lang="cs-CZ" dirty="0"/>
              <a:t>právnická osoba založená za jiným účelem než dosažení zisku</a:t>
            </a:r>
          </a:p>
          <a:p>
            <a:pPr lvl="1" algn="just">
              <a:buFontTx/>
              <a:buChar char="-"/>
            </a:pPr>
            <a:r>
              <a:rPr lang="cs-CZ" dirty="0"/>
              <a:t>zahrnuje-li předmět činnosti této právnické osoby činnost v oblasti sportu</a:t>
            </a:r>
          </a:p>
          <a:p>
            <a:pPr marL="342900" lvl="1" indent="0" algn="just">
              <a:buNone/>
            </a:pPr>
            <a:r>
              <a:rPr lang="cs-CZ" dirty="0"/>
              <a:t> </a:t>
            </a:r>
          </a:p>
          <a:p>
            <a:pPr algn="just"/>
            <a:r>
              <a:rPr lang="cs-CZ" dirty="0"/>
              <a:t>Oblast podpory A – </a:t>
            </a:r>
            <a:r>
              <a:rPr lang="cs-CZ" b="1" dirty="0">
                <a:solidFill>
                  <a:schemeClr val="accent1"/>
                </a:solidFill>
              </a:rPr>
              <a:t>PROVOZOVATELEM</a:t>
            </a:r>
            <a:r>
              <a:rPr lang="cs-CZ" dirty="0"/>
              <a:t> sportovního zařízení a to </a:t>
            </a:r>
            <a:r>
              <a:rPr lang="cs-CZ" b="1" dirty="0"/>
              <a:t>minimálně od 1. 1. 2019 do podání žádosti</a:t>
            </a:r>
            <a:r>
              <a:rPr lang="cs-CZ" dirty="0"/>
              <a:t>.</a:t>
            </a:r>
            <a:endParaRPr lang="cs-CZ" b="1" dirty="0"/>
          </a:p>
          <a:p>
            <a:pPr algn="just"/>
            <a:endParaRPr lang="cs-CZ" dirty="0"/>
          </a:p>
          <a:p>
            <a:pPr algn="just"/>
            <a:r>
              <a:rPr lang="cs-CZ" dirty="0"/>
              <a:t>Oblast podpory B – </a:t>
            </a:r>
            <a:r>
              <a:rPr lang="cs-CZ" b="1" dirty="0">
                <a:solidFill>
                  <a:schemeClr val="accent1"/>
                </a:solidFill>
              </a:rPr>
              <a:t>ORGANIZÁTOREM</a:t>
            </a:r>
            <a:r>
              <a:rPr lang="cs-CZ" dirty="0"/>
              <a:t> či spolu-organizátorem sportovní akce</a:t>
            </a:r>
            <a:r>
              <a:rPr lang="pl-PL" dirty="0"/>
              <a:t> </a:t>
            </a:r>
            <a:r>
              <a:rPr lang="cs-CZ" dirty="0"/>
              <a:t>jejíž konání </a:t>
            </a:r>
            <a:r>
              <a:rPr lang="cs-CZ" b="1" dirty="0"/>
              <a:t>bylo oficiálně ohlášeno na měsíce březen až červenec 2020</a:t>
            </a:r>
            <a:r>
              <a:rPr lang="cs-CZ" dirty="0"/>
              <a:t>, a o jejímž zrušení, odložení či omezení bylo </a:t>
            </a:r>
            <a:r>
              <a:rPr lang="cs-CZ" b="1" dirty="0"/>
              <a:t>rozhodnuto</a:t>
            </a:r>
            <a:r>
              <a:rPr lang="cs-CZ" dirty="0"/>
              <a:t> </a:t>
            </a:r>
            <a:r>
              <a:rPr lang="cs-CZ" b="1" dirty="0"/>
              <a:t>nejpozději do konce května 2020</a:t>
            </a:r>
            <a:r>
              <a:rPr lang="cs-CZ" dirty="0"/>
              <a:t>. </a:t>
            </a:r>
            <a:endParaRPr lang="cs-CZ" b="1" dirty="0"/>
          </a:p>
          <a:p>
            <a:pPr algn="just"/>
            <a:endParaRPr lang="pl-PL" dirty="0"/>
          </a:p>
          <a:p>
            <a:pPr algn="just"/>
            <a:r>
              <a:rPr lang="pl-PL" dirty="0"/>
              <a:t>Oblast podpory C – </a:t>
            </a:r>
            <a:r>
              <a:rPr lang="cs-CZ" b="1" dirty="0">
                <a:solidFill>
                  <a:schemeClr val="accent1"/>
                </a:solidFill>
              </a:rPr>
              <a:t>NÁJEMCEM</a:t>
            </a:r>
            <a:r>
              <a:rPr lang="cs-CZ" dirty="0"/>
              <a:t> sportovního zařízení, přičemž </a:t>
            </a:r>
            <a:r>
              <a:rPr lang="cs-CZ" b="1" dirty="0"/>
              <a:t>nájemní smlouva musí trvat minimálně od 1. 1. 2020 </a:t>
            </a:r>
            <a:r>
              <a:rPr lang="cs-CZ" dirty="0"/>
              <a:t>a nesmí se jednat o nájem sportovního zařízení určený pro jednorázovou akci</a:t>
            </a:r>
          </a:p>
        </p:txBody>
      </p:sp>
    </p:spTree>
    <p:extLst>
      <p:ext uri="{BB962C8B-B14F-4D97-AF65-F5344CB8AC3E}">
        <p14:creationId xmlns:p14="http://schemas.microsoft.com/office/powerpoint/2010/main" xmlns="" val="1853009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3237DBF-4466-4AAD-AF38-1FAB77F7D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Oblasti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F337729-B540-4433-9213-553E90FB2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b="1" dirty="0"/>
              <a:t>Oblast podpory A – provoz sportovních zařízení</a:t>
            </a:r>
          </a:p>
          <a:p>
            <a:pPr lvl="1" algn="just"/>
            <a:r>
              <a:rPr lang="cs-CZ" dirty="0"/>
              <a:t>sportovní organizaci provozující sportovní zařízení, s jehož provozováním souvisejí fixní náklady, které musí provozovatel uhradit  bez ohledu na skutečnost, že je sportovní zařízení uzavřené</a:t>
            </a:r>
          </a:p>
          <a:p>
            <a:pPr algn="just"/>
            <a:endParaRPr lang="pl-PL" b="1" dirty="0"/>
          </a:p>
          <a:p>
            <a:pPr algn="just"/>
            <a:r>
              <a:rPr lang="pl-PL" b="1" dirty="0"/>
              <a:t>Oblast podpory B – organizace sportovních akcí</a:t>
            </a:r>
          </a:p>
          <a:p>
            <a:pPr lvl="1" algn="just"/>
            <a:r>
              <a:rPr lang="cs-CZ" dirty="0"/>
              <a:t>sportovní organizaci organizující či spolu-organizující sportovní akci, která musela být zrušena, omezena či odložena</a:t>
            </a:r>
            <a:endParaRPr lang="pl-PL" b="1" dirty="0"/>
          </a:p>
          <a:p>
            <a:pPr algn="just"/>
            <a:endParaRPr lang="pl-PL" b="1" dirty="0"/>
          </a:p>
          <a:p>
            <a:pPr algn="just"/>
            <a:r>
              <a:rPr lang="pl-PL" b="1" dirty="0"/>
              <a:t>Oblast podpory C – nájem sportovních zařízení</a:t>
            </a:r>
          </a:p>
          <a:p>
            <a:pPr lvl="1" algn="just"/>
            <a:r>
              <a:rPr lang="cs-CZ" dirty="0"/>
              <a:t>sportovní organizaci, která musela uhradit nájemné za užívání sportovního zařízení, které bylo zcela či z části uzavřeno</a:t>
            </a:r>
          </a:p>
        </p:txBody>
      </p:sp>
      <p:pic>
        <p:nvPicPr>
          <p:cNvPr id="5" name="Obrázek 4" descr="Obsah obrázku nástroj, zrcadlo&#10;&#10;Popis byl vytvořen automaticky">
            <a:extLst>
              <a:ext uri="{FF2B5EF4-FFF2-40B4-BE49-F238E27FC236}">
                <a16:creationId xmlns="" xmlns:a16="http://schemas.microsoft.com/office/drawing/2014/main" id="{C1590C01-E6EB-4BEA-A5E3-97AA75CFF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020" y="0"/>
            <a:ext cx="1854979" cy="9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8823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9902FE5-80A2-49E3-8E01-195074A2E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Oblast podpory A – provoz sportovních zařízení</a:t>
            </a:r>
            <a:r>
              <a:rPr lang="pl-PL" b="1" dirty="0"/>
              <a:t/>
            </a:r>
            <a:br>
              <a:rPr lang="pl-PL" b="1" dirty="0"/>
            </a:br>
            <a:r>
              <a:rPr lang="pl-PL" sz="2000" i="1" dirty="0">
                <a:solidFill>
                  <a:schemeClr val="accent1"/>
                </a:solidFill>
              </a:rPr>
              <a:t>Náklady na provoz sportovního zařízení za </a:t>
            </a:r>
            <a:r>
              <a:rPr lang="pl-PL" sz="2000" b="1" i="1" dirty="0">
                <a:solidFill>
                  <a:schemeClr val="accent1"/>
                </a:solidFill>
              </a:rPr>
              <a:t>měsíce březen, duben a květen </a:t>
            </a:r>
            <a:r>
              <a:rPr lang="pl-PL" sz="2000" i="1" dirty="0">
                <a:solidFill>
                  <a:schemeClr val="accent1"/>
                </a:solidFill>
              </a:rPr>
              <a:t>roku 2020.</a:t>
            </a:r>
            <a:endParaRPr lang="cs-CZ" sz="1300" i="1" dirty="0">
              <a:solidFill>
                <a:schemeClr val="accent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06B7F6C-12CA-4FED-9C82-E9C746D35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u="sng" dirty="0"/>
              <a:t>Způsobilé náklady: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/>
              <a:t>Energie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/>
              <a:t>Nájemné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/>
              <a:t>Pohonné hmoty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/>
              <a:t>Spotřební materiál </a:t>
            </a:r>
            <a:r>
              <a:rPr lang="cs-CZ" sz="1400" i="1" dirty="0"/>
              <a:t>(včetně hygienických prostředků)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/>
              <a:t>Pojištění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/>
              <a:t>Provozní náklady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/>
              <a:t>Osobní náklady </a:t>
            </a:r>
            <a:r>
              <a:rPr lang="cs-CZ" sz="1400" i="1" dirty="0"/>
              <a:t>(zaměstnanců, kteří </a:t>
            </a:r>
            <a:r>
              <a:rPr lang="cs-CZ" sz="1400" i="1" u="sng" dirty="0"/>
              <a:t>vykonávali</a:t>
            </a:r>
            <a:r>
              <a:rPr lang="cs-CZ" sz="1400" i="1" dirty="0"/>
              <a:t> činnost nezbytnou k provozu sportovního zařízení)</a:t>
            </a:r>
          </a:p>
          <a:p>
            <a:pPr lvl="2" algn="just"/>
            <a:r>
              <a:rPr lang="cs-CZ" sz="1400" i="1" dirty="0">
                <a:solidFill>
                  <a:srgbClr val="FF0000"/>
                </a:solidFill>
              </a:rPr>
              <a:t>HPP max. 50 tis. Kč</a:t>
            </a:r>
          </a:p>
          <a:p>
            <a:pPr lvl="2" algn="just"/>
            <a:r>
              <a:rPr lang="cs-CZ" sz="1400" i="1" dirty="0">
                <a:solidFill>
                  <a:srgbClr val="FF0000"/>
                </a:solidFill>
              </a:rPr>
              <a:t>DPP max. 300 Kč/hod</a:t>
            </a:r>
          </a:p>
          <a:p>
            <a:pPr lvl="2" algn="just"/>
            <a:r>
              <a:rPr lang="cs-CZ" sz="1400" i="1" dirty="0">
                <a:solidFill>
                  <a:srgbClr val="FF0000"/>
                </a:solidFill>
              </a:rPr>
              <a:t>DPČ max. 88 hod/</a:t>
            </a:r>
            <a:r>
              <a:rPr lang="cs-CZ" sz="1400" i="1" dirty="0" err="1">
                <a:solidFill>
                  <a:srgbClr val="FF0000"/>
                </a:solidFill>
              </a:rPr>
              <a:t>měs</a:t>
            </a:r>
            <a:endParaRPr lang="cs-CZ" sz="1400" i="1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65659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0C872A7-9D08-47B4-A677-094D2210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l-PL" dirty="0"/>
              <a:t>Oblast podpory B – organizace sportovních akcí</a:t>
            </a:r>
            <a:r>
              <a:rPr lang="pl-PL" b="1" dirty="0"/>
              <a:t/>
            </a:r>
            <a:br>
              <a:rPr lang="pl-PL" b="1" dirty="0"/>
            </a:br>
            <a:r>
              <a:rPr lang="cs-CZ" sz="2000" i="1" dirty="0">
                <a:solidFill>
                  <a:schemeClr val="accent1"/>
                </a:solidFill>
              </a:rPr>
              <a:t>Náklady související se sportovní akcí, jejíž konání bylo ohlášeno před vyhlášením nouzového stavu na měsíce </a:t>
            </a:r>
            <a:r>
              <a:rPr lang="cs-CZ" sz="2000" b="1" i="1" dirty="0">
                <a:solidFill>
                  <a:schemeClr val="accent1"/>
                </a:solidFill>
              </a:rPr>
              <a:t>březen až červenec 2020</a:t>
            </a:r>
            <a:endParaRPr lang="cs-CZ" sz="1300" b="1" i="1" dirty="0">
              <a:solidFill>
                <a:schemeClr val="accent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E055275-99E4-4F52-97A3-F40F443D0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597988"/>
          </a:xfrm>
        </p:spPr>
        <p:txBody>
          <a:bodyPr>
            <a:normAutofit fontScale="85000" lnSpcReduction="20000"/>
          </a:bodyPr>
          <a:lstStyle/>
          <a:p>
            <a:r>
              <a:rPr lang="cs-CZ" u="sng" dirty="0"/>
              <a:t>Způsobilé náklady: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Povinný poplatek za pořadatelství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Ostatní služby </a:t>
            </a:r>
            <a:r>
              <a:rPr lang="cs-CZ" sz="1300" i="1" dirty="0"/>
              <a:t>(ubytování, stravování, regenerace, zdravotní servis, technický servis, atd…)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Nájem prostor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Pojištění </a:t>
            </a:r>
            <a:r>
              <a:rPr lang="cs-CZ" sz="1300" i="1" dirty="0"/>
              <a:t>(úrazové, cestovní, odpovědnosti za škodu, atd…)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Marketingové náklady </a:t>
            </a:r>
            <a:r>
              <a:rPr lang="cs-CZ" sz="1300" i="1" dirty="0">
                <a:solidFill>
                  <a:srgbClr val="FF0000"/>
                </a:solidFill>
              </a:rPr>
              <a:t>(max. 25% z celkových způsobilých nákladů uplatněných v oblasti podpory B)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Spotřební materiál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Drobný hmotný majetek </a:t>
            </a:r>
            <a:r>
              <a:rPr lang="cs-CZ" sz="1300" i="1" dirty="0">
                <a:solidFill>
                  <a:srgbClr val="FF0000"/>
                </a:solidFill>
              </a:rPr>
              <a:t>(ocenění nižší/rovno 40. tis. Kč na jednu položku)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Drobný nehmotný majetek </a:t>
            </a:r>
            <a:r>
              <a:rPr lang="cs-CZ" sz="1300" i="1" dirty="0">
                <a:solidFill>
                  <a:srgbClr val="FF0000"/>
                </a:solidFill>
              </a:rPr>
              <a:t>(ocenění nižší/rovno 60. tis. Kč na jednu položku)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Osobní náklady </a:t>
            </a:r>
            <a:r>
              <a:rPr lang="cs-CZ" sz="1300" i="1" dirty="0">
                <a:solidFill>
                  <a:srgbClr val="FF0000"/>
                </a:solidFill>
              </a:rPr>
              <a:t>(pouze v případě, že byla akce bez náhrady zrušena!)</a:t>
            </a:r>
          </a:p>
          <a:p>
            <a:pPr lvl="2" algn="just"/>
            <a:r>
              <a:rPr lang="cs-CZ" sz="1200" i="1" dirty="0">
                <a:solidFill>
                  <a:srgbClr val="FF0000"/>
                </a:solidFill>
              </a:rPr>
              <a:t>HPP max. 50 tis. Kč</a:t>
            </a:r>
          </a:p>
          <a:p>
            <a:pPr lvl="2" algn="just"/>
            <a:r>
              <a:rPr lang="cs-CZ" sz="1200" i="1" dirty="0">
                <a:solidFill>
                  <a:srgbClr val="FF0000"/>
                </a:solidFill>
              </a:rPr>
              <a:t>DPP max. 300 Kč/hod</a:t>
            </a:r>
          </a:p>
          <a:p>
            <a:pPr lvl="2" algn="just"/>
            <a:r>
              <a:rPr lang="cs-CZ" sz="1200" i="1" dirty="0">
                <a:solidFill>
                  <a:srgbClr val="FF0000"/>
                </a:solidFill>
              </a:rPr>
              <a:t>DPČ max. 88 hod/</a:t>
            </a:r>
            <a:r>
              <a:rPr lang="cs-CZ" sz="1200" i="1" dirty="0" err="1">
                <a:solidFill>
                  <a:srgbClr val="FF0000"/>
                </a:solidFill>
              </a:rPr>
              <a:t>měs</a:t>
            </a:r>
            <a:endParaRPr lang="cs-CZ" sz="1200" i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01875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E96D0F4-8D54-4A01-ADE9-1936AB8F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l-PL" dirty="0"/>
              <a:t>Oblast podpory C – nájem sportovních zařízení</a:t>
            </a:r>
            <a:r>
              <a:rPr lang="pl-PL" b="1" dirty="0"/>
              <a:t/>
            </a:r>
            <a:br>
              <a:rPr lang="pl-PL" b="1" dirty="0"/>
            </a:br>
            <a:r>
              <a:rPr lang="cs-CZ" sz="1800" i="1" dirty="0">
                <a:solidFill>
                  <a:schemeClr val="accent1"/>
                </a:solidFill>
              </a:rPr>
              <a:t>Nájemné sportovního zařízení v měsících </a:t>
            </a:r>
            <a:r>
              <a:rPr lang="cs-CZ" sz="1800" b="1" i="1" dirty="0">
                <a:solidFill>
                  <a:schemeClr val="accent1"/>
                </a:solidFill>
              </a:rPr>
              <a:t>březnu, dubnu, květnu roku 2020</a:t>
            </a:r>
            <a:r>
              <a:rPr lang="cs-CZ" sz="1800" i="1" dirty="0">
                <a:solidFill>
                  <a:schemeClr val="accent1"/>
                </a:solidFill>
              </a:rPr>
              <a:t>, přičemž nájemní vztah musí trvat nepřetržitě alespoň od 1. 1. 2020 a nesmí se jednat o nájem sportovního zařízení určený pro jednorázovou akci, ale k pravidelné sportovní činnosti sportovní organizace.</a:t>
            </a:r>
            <a:endParaRPr lang="cs-CZ" sz="1300" i="1" dirty="0">
              <a:solidFill>
                <a:schemeClr val="accent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F788C40-C33F-47A1-A941-51E934D91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u="sng" dirty="0"/>
          </a:p>
          <a:p>
            <a:r>
              <a:rPr lang="cs-CZ" u="sng" dirty="0"/>
              <a:t>Způsobilé náklady: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Nájem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65255D78-5B72-4963-9ECE-D234E9E9B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976" y="2490952"/>
            <a:ext cx="3457191" cy="22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2471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66F77A3-E5A0-4D07-9795-EA41BFAF6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podmínky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4BD1480-B941-41CD-A344-1F5518595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Dotace může činí  50 % celkových způsobilých nákladů (80% u nájmu objektu vlastněného státem)</a:t>
            </a:r>
          </a:p>
          <a:p>
            <a:r>
              <a:rPr lang="cs-CZ" dirty="0">
                <a:solidFill>
                  <a:srgbClr val="FF0000"/>
                </a:solidFill>
              </a:rPr>
              <a:t>Duplicitní úhrada stejných nákladů různých veřejných zdrojů včetně zdrojů státního rozpočtu (zejména z programů vyhlašovaných MŠMT) není dovolena; tuto skutečnost prokazuje žadatel čestným prohlášením, a to při podání žádosti a následně i při vyúčtování a vypořádání dotace.    </a:t>
            </a:r>
          </a:p>
          <a:p>
            <a:r>
              <a:rPr lang="cs-CZ" dirty="0"/>
              <a:t>Příjemce dotace je povinen předložit NSA vyúčtování poskytnuté dotace předepsaným způsobem </a:t>
            </a:r>
            <a:r>
              <a:rPr lang="pl-PL" dirty="0"/>
              <a:t>nejpozději do 15. února 2021.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20882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3BA8EE1F1CCB49AB2B1C441FB8A453" ma:contentTypeVersion="5" ma:contentTypeDescription="Vytvoří nový dokument" ma:contentTypeScope="" ma:versionID="41a329101ae23baac9c37529786c059c">
  <xsd:schema xmlns:xsd="http://www.w3.org/2001/XMLSchema" xmlns:xs="http://www.w3.org/2001/XMLSchema" xmlns:p="http://schemas.microsoft.com/office/2006/metadata/properties" xmlns:ns3="2ac82e6e-4600-495b-ae51-324a77be54fc" xmlns:ns4="f56f250c-d307-4154-8323-fe7baa88d7d6" targetNamespace="http://schemas.microsoft.com/office/2006/metadata/properties" ma:root="true" ma:fieldsID="65cd058cac0de272c02f4bffd769f03d" ns3:_="" ns4:_="">
    <xsd:import namespace="2ac82e6e-4600-495b-ae51-324a77be54fc"/>
    <xsd:import namespace="f56f250c-d307-4154-8323-fe7baa88d7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82e6e-4600-495b-ae51-324a77be54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f250c-d307-4154-8323-fe7baa88d7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86D899-3B7E-47E8-B5FF-BF2978A418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c82e6e-4600-495b-ae51-324a77be54fc"/>
    <ds:schemaRef ds:uri="f56f250c-d307-4154-8323-fe7baa88d7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44C04-FA6E-4EF3-B0DA-6E68FD09F1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0E3614-C687-4668-A855-A26B357B959E}">
  <ds:schemaRefs>
    <ds:schemaRef ds:uri="http://schemas.microsoft.com/office/2006/metadata/properties"/>
    <ds:schemaRef ds:uri="http://schemas.microsoft.com/office/2006/documentManagement/types"/>
    <ds:schemaRef ds:uri="2ac82e6e-4600-495b-ae51-324a77be54fc"/>
    <ds:schemaRef ds:uri="http://purl.org/dc/dcmitype/"/>
    <ds:schemaRef ds:uri="http://www.w3.org/XML/1998/namespace"/>
    <ds:schemaRef ds:uri="f56f250c-d307-4154-8323-fe7baa88d7d6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2475</TotalTime>
  <Words>561</Words>
  <Application>Microsoft Office PowerPoint</Application>
  <PresentationFormat>Předvádění na obrazovce (16:9)</PresentationFormat>
  <Paragraphs>83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Office</vt:lpstr>
      <vt:lpstr>Seminář k výzvě COVID-SPORT</vt:lpstr>
      <vt:lpstr>Cíl Výzvy</vt:lpstr>
      <vt:lpstr>Termíny a způsob vyhlášení výzvy</vt:lpstr>
      <vt:lpstr>Oprávněný žadatel</vt:lpstr>
      <vt:lpstr>Oblasti podpory</vt:lpstr>
      <vt:lpstr>Oblast podpory A – provoz sportovních zařízení Náklady na provoz sportovního zařízení za měsíce březen, duben a květen roku 2020.</vt:lpstr>
      <vt:lpstr>Oblast podpory B – organizace sportovních akcí Náklady související se sportovní akcí, jejíž konání bylo ohlášeno před vyhlášením nouzového stavu na měsíce březen až červenec 2020</vt:lpstr>
      <vt:lpstr>Oblast podpory C – nájem sportovních zařízení Nájemné sportovního zařízení v měsících březnu, dubnu, květnu roku 2020, přičemž nájemní vztah musí trvat nepřetržitě alespoň od 1. 1. 2020 a nesmí se jednat o nájem sportovního zařízení určený pro jednorázovou akci, ale k pravidelné sportovní činnosti sportovní organizace.</vt:lpstr>
      <vt:lpstr>Obecné podmínky</vt:lpstr>
      <vt:lpstr>Žádost na stránkách NSA         www.covidsport.cz</vt:lpstr>
      <vt:lpstr>Přílohy</vt:lpstr>
      <vt:lpstr>Děkujeme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Tisková konference</dc:title>
  <dc:creator>Jakub Vecerka</dc:creator>
  <cp:lastModifiedBy>Vitezslav Holub</cp:lastModifiedBy>
  <cp:revision>34</cp:revision>
  <cp:lastPrinted>2020-06-01T14:19:22Z</cp:lastPrinted>
  <dcterms:created xsi:type="dcterms:W3CDTF">2020-06-01T09:08:18Z</dcterms:created>
  <dcterms:modified xsi:type="dcterms:W3CDTF">2020-06-16T11:43:17Z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0x010100E83BA8EE1F1CCB49AB2B1C441FB8A453</vt:lpwstr>
  </property>
</Properties>
</file>